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26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7B46-C326-419A-99EF-518495C84175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DB1-2811-4280-BC35-EF273F352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45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7B46-C326-419A-99EF-518495C84175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DB1-2811-4280-BC35-EF273F352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83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7B46-C326-419A-99EF-518495C84175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DB1-2811-4280-BC35-EF273F352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42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7B46-C326-419A-99EF-518495C84175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DB1-2811-4280-BC35-EF273F352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27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7B46-C326-419A-99EF-518495C84175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DB1-2811-4280-BC35-EF273F352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98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7B46-C326-419A-99EF-518495C84175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DB1-2811-4280-BC35-EF273F352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46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7B46-C326-419A-99EF-518495C84175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DB1-2811-4280-BC35-EF273F352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74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7B46-C326-419A-99EF-518495C84175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DB1-2811-4280-BC35-EF273F352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72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7B46-C326-419A-99EF-518495C84175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DB1-2811-4280-BC35-EF273F352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0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7B46-C326-419A-99EF-518495C84175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DB1-2811-4280-BC35-EF273F352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74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7B46-C326-419A-99EF-518495C84175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DB1-2811-4280-BC35-EF273F352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24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87B46-C326-419A-99EF-518495C84175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BDB1-2811-4280-BC35-EF273F352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8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A12BB5A-A98E-F04A-BEFE-0E359DDD3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25444" cy="964692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16EDC2-D3B4-9AA0-0B90-A9C9D643AFF5}"/>
              </a:ext>
            </a:extLst>
          </p:cNvPr>
          <p:cNvSpPr txBox="1"/>
          <p:nvPr/>
        </p:nvSpPr>
        <p:spPr>
          <a:xfrm>
            <a:off x="2304726" y="3140027"/>
            <a:ext cx="1107996" cy="3625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満員御礼</a:t>
            </a:r>
          </a:p>
        </p:txBody>
      </p:sp>
    </p:spTree>
    <p:extLst>
      <p:ext uri="{BB962C8B-B14F-4D97-AF65-F5344CB8AC3E}">
        <p14:creationId xmlns:p14="http://schemas.microsoft.com/office/powerpoint/2010/main" val="167714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2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HGS創英角ﾎﾟｯﾌﾟ体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廣津 美砂子</dc:creator>
  <cp:lastModifiedBy>廣津 美砂子</cp:lastModifiedBy>
  <cp:revision>2</cp:revision>
  <dcterms:created xsi:type="dcterms:W3CDTF">2023-07-31T00:36:19Z</dcterms:created>
  <dcterms:modified xsi:type="dcterms:W3CDTF">2023-07-31T00:47:21Z</dcterms:modified>
</cp:coreProperties>
</file>